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38"/>
    <p:restoredTop sz="84233"/>
  </p:normalViewPr>
  <p:slideViewPr>
    <p:cSldViewPr snapToGrid="0" snapToObjects="1">
      <p:cViewPr>
        <p:scale>
          <a:sx n="85" d="100"/>
          <a:sy n="85" d="100"/>
        </p:scale>
        <p:origin x="784"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2/13/17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37093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6</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7</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40</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42</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43</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52</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56</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57</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58</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59</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60</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61</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62</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63</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64</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65</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66</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67</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68</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69</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70</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72</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11</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79</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uwdirect.github.io/"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7"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tiff"/></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dillinger.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kallisons/NOAH_LSM_Mussel_v2.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tackoverflow.com/questions/184618/what-is-the-best-comment-in-source-code-you-have-ever-encountere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7.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numpy/numpy/blob/master/numpy/__init__.p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github.com/scikit-learn/scikit-learn/blob/master/sklearn/cluster/dbscan_.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smtClean="0"/>
              <a:t>Software Engineering for Data Scientists</a:t>
            </a:r>
            <a:endParaRPr lang="en-US" sz="3600" dirty="0"/>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smtClean="0"/>
              <a:t>David A. C. Beck (dacb)</a:t>
            </a:r>
          </a:p>
          <a:p>
            <a:r>
              <a:rPr lang="en-US" dirty="0" smtClean="0"/>
              <a:t>Chemical Engineering &amp; </a:t>
            </a:r>
            <a:r>
              <a:rPr lang="en-US" dirty="0" err="1" smtClean="0"/>
              <a:t>eScience</a:t>
            </a:r>
            <a:r>
              <a:rPr lang="en-US" dirty="0" smtClean="0"/>
              <a:t> Institute</a:t>
            </a:r>
            <a:endParaRPr lang="en-US" dirty="0"/>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smtClean="0"/>
              <a:t>Advancing data-intensive </a:t>
            </a:r>
            <a:r>
              <a:rPr lang="en-US" dirty="0" smtClean="0"/>
              <a:t>discovery in all fields</a:t>
            </a:r>
            <a:endParaRPr lang="en-US" dirty="0"/>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smtClean="0"/>
              <a:t>Be boundless</a:t>
            </a:r>
            <a:endParaRPr lang="en-US" dirty="0"/>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UW DIRECT</a:t>
            </a:r>
          </a:p>
          <a:p>
            <a:r>
              <a:rPr lang="en-US" sz="2400" dirty="0" smtClean="0"/>
              <a:t>() </a:t>
            </a:r>
            <a:endParaRPr lang="en-US" sz="2400" dirty="0" smtClean="0"/>
          </a:p>
          <a:p>
            <a:r>
              <a:rPr lang="en-US" sz="3600" dirty="0">
                <a:hlinkClick r:id="rId6"/>
              </a:rPr>
              <a:t>https://</a:t>
            </a:r>
            <a:r>
              <a:rPr lang="en-US" sz="3600" dirty="0" smtClean="0">
                <a:hlinkClick r:id="rId6"/>
              </a:rPr>
              <a:t>uwdirect.github.io</a:t>
            </a:r>
            <a:endParaRPr lang="en-US" sz="3600" dirty="0" smtClean="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smtClean="0">
                <a:latin typeface="Courier New" charset="0"/>
                <a:ea typeface="Courier New" charset="0"/>
                <a:cs typeface="Courier New" charset="0"/>
              </a:rPr>
              <a:t>pep8</a:t>
            </a:r>
          </a:p>
          <a:p>
            <a:pPr lvl="2"/>
            <a:r>
              <a:rPr lang="en-US" altLang="en-US" dirty="0" smtClean="0">
                <a:latin typeface="Calibri" charset="0"/>
                <a:ea typeface="Calibri" charset="0"/>
                <a:cs typeface="Calibri" charset="0"/>
              </a:rPr>
              <a:t>Also see </a:t>
            </a:r>
            <a:r>
              <a:rPr lang="en-US" altLang="en-US" dirty="0" err="1" smtClean="0">
                <a:latin typeface="Calibri" charset="0"/>
                <a:ea typeface="Calibri" charset="0"/>
                <a:cs typeface="Calibri" charset="0"/>
              </a:rPr>
              <a:t>pycodestyle</a:t>
            </a:r>
            <a:r>
              <a:rPr lang="en-US" altLang="en-US" dirty="0">
                <a:latin typeface="Calibri" charset="0"/>
                <a:ea typeface="Calibri" charset="0"/>
                <a:cs typeface="Calibri" charset="0"/>
              </a:rPr>
              <a:t>: </a:t>
            </a:r>
            <a:r>
              <a:rPr lang="en-US" altLang="en-US" dirty="0">
                <a:latin typeface="Courier New" charset="0"/>
                <a:ea typeface="Courier New" charset="0"/>
                <a:cs typeface="Courier New" charset="0"/>
                <a:hlinkClick r:id="rId3"/>
              </a:rPr>
              <a:t>https://</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Maximum line length?</a:t>
            </a:r>
          </a:p>
          <a:p>
            <a:pPr lvl="1"/>
            <a:r>
              <a:rPr lang="en-US" altLang="en-US" dirty="0" smtClean="0">
                <a:ea typeface="ＭＳ Ｐゴシック" charset="-128"/>
              </a:rPr>
              <a:t>Example</a:t>
            </a:r>
            <a:r>
              <a:rPr lang="is-IS" altLang="en-US" dirty="0" smtClean="0">
                <a:ea typeface="ＭＳ Ｐゴシック" charset="-128"/>
              </a:rPr>
              <a:t>… class_example.py</a:t>
            </a:r>
            <a:endParaRPr lang="en-US" altLang="en-US" dirty="0" smtClean="0">
              <a:ea typeface="ＭＳ Ｐゴシック" charset="-128"/>
            </a:endParaRPr>
          </a:p>
        </p:txBody>
      </p:sp>
    </p:spTree>
    <p:extLst>
      <p:ext uri="{BB962C8B-B14F-4D97-AF65-F5344CB8AC3E}">
        <p14:creationId xmlns:p14="http://schemas.microsoft.com/office/powerpoint/2010/main" val="343476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Agenda</a:t>
            </a:r>
          </a:p>
        </p:txBody>
      </p:sp>
      <p:sp>
        <p:nvSpPr>
          <p:cNvPr id="16386" name="Content Placeholder 2"/>
          <p:cNvSpPr>
            <a:spLocks noGrp="1"/>
          </p:cNvSpPr>
          <p:nvPr>
            <p:ph idx="4294967295"/>
          </p:nvPr>
        </p:nvSpPr>
        <p:spPr bwMode="auto">
          <a:xfrm>
            <a:off x="457200" y="1447800"/>
            <a:ext cx="8229600" cy="432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ＭＳ Ｐゴシック" charset="-128"/>
              </a:rPr>
              <a:t>Style</a:t>
            </a:r>
          </a:p>
          <a:p>
            <a:pPr lvl="1"/>
            <a:r>
              <a:rPr lang="en-US" altLang="en-US" dirty="0" smtClean="0">
                <a:ea typeface="ＭＳ Ｐゴシック" charset="-128"/>
              </a:rPr>
              <a:t>Intro</a:t>
            </a:r>
          </a:p>
          <a:p>
            <a:pPr lvl="1"/>
            <a:r>
              <a:rPr lang="en-US" altLang="en-US" dirty="0" smtClean="0">
                <a:ea typeface="ＭＳ Ｐゴシック" charset="-128"/>
              </a:rPr>
              <a:t>Survey of PEP8</a:t>
            </a:r>
            <a:endParaRPr lang="en-US" altLang="en-US" dirty="0">
              <a:ea typeface="ＭＳ Ｐゴシック" charset="-128"/>
            </a:endParaRPr>
          </a:p>
          <a:p>
            <a:r>
              <a:rPr lang="en-US" altLang="en-US" dirty="0" smtClean="0">
                <a:ea typeface="ＭＳ Ｐゴシック" charset="-128"/>
              </a:rPr>
              <a:t>Documentation</a:t>
            </a:r>
          </a:p>
          <a:p>
            <a:endParaRPr lang="en-US" altLang="en-US" dirty="0">
              <a:ea typeface="ＭＳ Ｐゴシック" charset="-128"/>
            </a:endParaRPr>
          </a:p>
        </p:txBody>
      </p:sp>
    </p:spTree>
    <p:extLst>
      <p:ext uri="{BB962C8B-B14F-4D97-AF65-F5344CB8AC3E}">
        <p14:creationId xmlns:p14="http://schemas.microsoft.com/office/powerpoint/2010/main" val="238108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i="1" dirty="0" smtClean="0">
                <a:ea typeface="ＭＳ Ｐゴシック" charset="-128"/>
              </a:rPr>
              <a:t>Some discussion of this already</a:t>
            </a:r>
            <a:endParaRPr lang="en-US" altLang="en-US" dirty="0" smtClean="0">
              <a:ea typeface="ＭＳ Ｐゴシック" charset="-128"/>
            </a:endParaRP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33</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46</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69</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13072</TotalTime>
  <Words>2433</Words>
  <Application>Microsoft Macintosh PowerPoint</Application>
  <PresentationFormat>On-screen Show (4:3)</PresentationFormat>
  <Paragraphs>591</Paragraphs>
  <Slides>79</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Calibri</vt:lpstr>
      <vt:lpstr>Courier</vt:lpstr>
      <vt:lpstr>Courier New</vt:lpstr>
      <vt:lpstr>ＭＳ Ｐゴシック</vt:lpstr>
      <vt:lpstr>Arial</vt:lpstr>
      <vt:lpstr>Office Theme</vt:lpstr>
      <vt:lpstr>Software Engineering for Data Scientists</vt:lpstr>
      <vt:lpstr>Agenda</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Beck</cp:lastModifiedBy>
  <cp:revision>537</cp:revision>
  <dcterms:created xsi:type="dcterms:W3CDTF">2015-01-21T04:58:27Z</dcterms:created>
  <dcterms:modified xsi:type="dcterms:W3CDTF">2017-02-13T17:55:28Z</dcterms:modified>
</cp:coreProperties>
</file>